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62" r:id="rId4"/>
    <p:sldId id="263" r:id="rId5"/>
    <p:sldId id="267" r:id="rId6"/>
    <p:sldId id="261" r:id="rId7"/>
    <p:sldId id="268" r:id="rId8"/>
    <p:sldId id="265" r:id="rId9"/>
    <p:sldId id="269" r:id="rId10"/>
    <p:sldId id="264" r:id="rId11"/>
    <p:sldId id="266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0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9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5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2697-1BE2-47ED-85A5-74C72D14C2E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C5E8-82C7-4084-86C5-331075572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kolski-museum.virtual.ua/u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cognita.day.kiev.ua/101-prychyna-liubyty-ukrain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509" y="808326"/>
            <a:ext cx="5294745" cy="2387600"/>
          </a:xfrm>
        </p:spPr>
        <p:txBody>
          <a:bodyPr/>
          <a:lstStyle/>
          <a:p>
            <a:r>
              <a:rPr lang="uk-UA" b="1" dirty="0"/>
              <a:t>День </a:t>
            </a:r>
            <a:r>
              <a:rPr lang="uk-UA" b="1" dirty="0" smtClean="0"/>
              <a:t>Соборності</a:t>
            </a:r>
            <a:br>
              <a:rPr lang="uk-UA" b="1" dirty="0" smtClean="0"/>
            </a:br>
            <a:r>
              <a:rPr lang="uk-UA" b="1" dirty="0" smtClean="0"/>
              <a:t>(день </a:t>
            </a:r>
            <a:r>
              <a:rPr lang="uk-UA" b="1" dirty="0"/>
              <a:t>Злуки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509" y="3546619"/>
            <a:ext cx="6199909" cy="1655762"/>
          </a:xfrm>
        </p:spPr>
        <p:txBody>
          <a:bodyPr/>
          <a:lstStyle/>
          <a:p>
            <a:r>
              <a:rPr lang="uk-UA" b="1" dirty="0"/>
              <a:t>22 січня 2016 </a:t>
            </a:r>
            <a:r>
              <a:rPr lang="uk-UA" b="1" dirty="0" smtClean="0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83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704" y="1576243"/>
            <a:ext cx="7231495" cy="899102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1 грудня 1991 року </a:t>
            </a:r>
            <a:r>
              <a:rPr lang="uk-UA" b="1" dirty="0"/>
              <a:t>– Всеукраїнський референдум на підтвердження </a:t>
            </a:r>
            <a:r>
              <a:rPr lang="uk-UA" b="1" dirty="0" err="1"/>
              <a:t>Акта</a:t>
            </a:r>
            <a:r>
              <a:rPr lang="uk-UA" b="1" dirty="0"/>
              <a:t> проголошення незалежності </a:t>
            </a:r>
            <a:r>
              <a:rPr lang="uk-UA" b="1" dirty="0" smtClean="0"/>
              <a:t>України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9218" name="Picture 2" descr="http://his.img.pravda.com/images/doc/6/8/68a2e09-buleten-1991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2400232"/>
            <a:ext cx="3986357" cy="42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0/06/Ukr_Referendum_1991.png/400px-Ukr_Referendum_199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286" l="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" y="2289396"/>
            <a:ext cx="4518024" cy="34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2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066" y="1354570"/>
            <a:ext cx="7886700" cy="2561648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об’єднання </a:t>
            </a:r>
            <a:r>
              <a:rPr lang="uk-UA" dirty="0"/>
              <a:t>в одне державне ціле всіх земель, які заселяє конкретна нація на суцільній території.</a:t>
            </a:r>
            <a:endParaRPr lang="ru-RU" dirty="0"/>
          </a:p>
          <a:p>
            <a:pPr lvl="0"/>
            <a:r>
              <a:rPr lang="uk-UA" dirty="0"/>
              <a:t>духовну консолідацію всіх жителів держави, згуртованість громадян, незалежно від їхньої національності.</a:t>
            </a:r>
            <a:endParaRPr lang="ru-RU" dirty="0"/>
          </a:p>
          <a:p>
            <a:pPr lvl="0"/>
            <a:r>
              <a:rPr lang="uk-UA" dirty="0"/>
              <a:t>соборність невіддільна від державності, суверенітету й реальної незалежності народу – фундаменту для побудови демократичної держави.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Соборність – це…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10242" name="Picture 2" descr="http://glavcom.ua/media/b-00217382-a-00025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529300"/>
            <a:ext cx="4656570" cy="30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995" y="1653744"/>
            <a:ext cx="5245677" cy="455757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b="1" u="sng" dirty="0">
                <a:solidFill>
                  <a:srgbClr val="FFFF00"/>
                </a:solidFill>
                <a:hlinkClick r:id="rId3"/>
              </a:rPr>
              <a:t>http://mykolski-museum.virtual.ua/ua/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5448" y="328181"/>
            <a:ext cx="6344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Віртуальна екскурсія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11266" name="Picture 2" descr="UKR_(03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28" y="2979307"/>
            <a:ext cx="3542145" cy="3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UKR_(03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98" y="2362922"/>
            <a:ext cx="3382096" cy="33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35" y="1469451"/>
            <a:ext cx="3470565" cy="101513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u="sng" dirty="0">
                <a:hlinkClick r:id="rId3"/>
              </a:rPr>
              <a:t>http://incognita.day.kiev.ua</a:t>
            </a:r>
            <a:r>
              <a:rPr lang="uk-UA" u="sng" dirty="0" smtClean="0">
                <a:hlinkClick r:id="rId3"/>
              </a:rPr>
              <a:t>/</a:t>
            </a:r>
          </a:p>
          <a:p>
            <a:pPr marL="0" indent="0">
              <a:buNone/>
            </a:pPr>
            <a:r>
              <a:rPr lang="uk-UA" u="sng" dirty="0" smtClean="0">
                <a:hlinkClick r:id="rId3"/>
              </a:rPr>
              <a:t>101-prychyna-liubyty-ukrainu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0762" y="328181"/>
            <a:ext cx="7254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101 причина любити Україну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12290" name="Picture 2" descr="http://www.day.kiev.ua/sites/default/files/news/04102013/1374056_658816597484024_62339720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5" y="2923527"/>
            <a:ext cx="2356062" cy="17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day.kiev.ua/sites/default/files/news/30082013/shkiln-orig-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08" y="4589637"/>
            <a:ext cx="2350366" cy="19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.day.kiev.ua/sites/default/files/uu151/17_maid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74" y="1469451"/>
            <a:ext cx="3324633" cy="46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7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286" y="1289916"/>
            <a:ext cx="7886700" cy="2349211"/>
          </a:xfrm>
        </p:spPr>
        <p:txBody>
          <a:bodyPr>
            <a:normAutofit/>
          </a:bodyPr>
          <a:lstStyle/>
          <a:p>
            <a:r>
              <a:rPr lang="uk-UA" b="1" dirty="0"/>
              <a:t>22 січня у Рівному відзначать День Соборності України</a:t>
            </a:r>
            <a:endParaRPr lang="ru-RU" dirty="0"/>
          </a:p>
          <a:p>
            <a:r>
              <a:rPr lang="uk-UA" b="1" dirty="0" smtClean="0"/>
              <a:t>О </a:t>
            </a:r>
            <a:r>
              <a:rPr lang="uk-UA" b="1" dirty="0"/>
              <a:t>9:50 на майдані Магдебурзького права (біля міськвиконкому) відбудеться покладання квітів до пам'ятника «Загиблим за Україну</a:t>
            </a:r>
            <a:r>
              <a:rPr lang="uk-UA" b="1" dirty="0" smtClean="0"/>
              <a:t>».</a:t>
            </a:r>
          </a:p>
          <a:p>
            <a:r>
              <a:rPr lang="ru-RU" b="1" dirty="0"/>
              <a:t>22 </a:t>
            </a:r>
            <a:r>
              <a:rPr lang="ru-RU" b="1" dirty="0" err="1"/>
              <a:t>січня</a:t>
            </a:r>
            <a:r>
              <a:rPr lang="ru-RU" b="1" dirty="0"/>
              <a:t> о 18:00 у </a:t>
            </a:r>
            <a:r>
              <a:rPr lang="ru-RU" b="1" dirty="0" err="1"/>
              <a:t>виставковій</a:t>
            </a:r>
            <a:r>
              <a:rPr lang="ru-RU" b="1" dirty="0"/>
              <a:t> </a:t>
            </a:r>
            <a:r>
              <a:rPr lang="ru-RU" b="1" dirty="0" err="1"/>
              <a:t>залі</a:t>
            </a:r>
            <a:r>
              <a:rPr lang="ru-RU" b="1" dirty="0"/>
              <a:t> </a:t>
            </a:r>
            <a:r>
              <a:rPr lang="ru-RU" b="1" dirty="0" err="1"/>
              <a:t>Міського</a:t>
            </a:r>
            <a:r>
              <a:rPr lang="ru-RU" b="1" dirty="0"/>
              <a:t> </a:t>
            </a:r>
            <a:r>
              <a:rPr lang="ru-RU" b="1" dirty="0" err="1"/>
              <a:t>будинку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 (</a:t>
            </a:r>
            <a:r>
              <a:rPr lang="ru-RU" b="1" dirty="0" err="1"/>
              <a:t>вул.Соборна</a:t>
            </a:r>
            <a:r>
              <a:rPr lang="ru-RU" b="1" dirty="0"/>
              <a:t> </a:t>
            </a:r>
            <a:r>
              <a:rPr lang="ru-RU" b="1" dirty="0" smtClean="0"/>
              <a:t>3д). </a:t>
            </a:r>
            <a:r>
              <a:rPr lang="ru-RU" b="1" dirty="0" err="1"/>
              <a:t>перезентують</a:t>
            </a:r>
            <a:r>
              <a:rPr lang="ru-RU" b="1" dirty="0"/>
              <a:t> ''</a:t>
            </a:r>
            <a:r>
              <a:rPr lang="ru-RU" b="1" dirty="0" err="1"/>
              <a:t>Відлуння</a:t>
            </a:r>
            <a:r>
              <a:rPr lang="ru-RU" b="1" dirty="0"/>
              <a:t> </a:t>
            </a:r>
            <a:r>
              <a:rPr lang="ru-RU" b="1" dirty="0" err="1"/>
              <a:t>свинцевих</a:t>
            </a:r>
            <a:r>
              <a:rPr lang="ru-RU" b="1" dirty="0"/>
              <a:t> </a:t>
            </a:r>
            <a:r>
              <a:rPr lang="ru-RU" b="1" dirty="0" err="1"/>
              <a:t>громовиць</a:t>
            </a:r>
            <a:r>
              <a:rPr lang="ru-RU" b="1" dirty="0"/>
              <a:t>''.</a:t>
            </a:r>
            <a:endParaRPr lang="uk-UA" b="1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96869" y="233580"/>
            <a:ext cx="6344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22.01.2016 р. Рівне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13314" name="Picture 2" descr="http://ogo.ua/images/articles/1567/big/1416465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45" y="3377334"/>
            <a:ext cx="4782994" cy="33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0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066" y="1644507"/>
            <a:ext cx="7886700" cy="1185430"/>
          </a:xfrm>
        </p:spPr>
        <p:txBody>
          <a:bodyPr/>
          <a:lstStyle/>
          <a:p>
            <a:pPr lvl="0"/>
            <a:r>
              <a:rPr lang="uk-UA" b="1" dirty="0">
                <a:solidFill>
                  <a:srgbClr val="FF0000"/>
                </a:solidFill>
              </a:rPr>
              <a:t>22 січня 1918 року </a:t>
            </a:r>
            <a:r>
              <a:rPr lang="uk-UA" b="1" dirty="0"/>
              <a:t>– проголошення IV Універсалом Української Центральної Ради незалежності Української Народної Республіки;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2050" name="Picture 2" descr="http://his.img.pravda.com/images/doc/9/0/908822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91" y="2463946"/>
            <a:ext cx="5204402" cy="37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431" y="2651271"/>
            <a:ext cx="4026478" cy="12926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22 січня 1919 року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uk-UA" b="1" dirty="0" smtClean="0"/>
              <a:t>– </a:t>
            </a:r>
            <a:r>
              <a:rPr lang="uk-UA" b="1" dirty="0"/>
              <a:t>проголошення </a:t>
            </a:r>
            <a:r>
              <a:rPr lang="uk-UA" b="1" dirty="0" err="1"/>
              <a:t>Акта</a:t>
            </a:r>
            <a:r>
              <a:rPr lang="uk-UA" b="1" dirty="0"/>
              <a:t> </a:t>
            </a:r>
            <a:r>
              <a:rPr lang="uk-UA" b="1" dirty="0" smtClean="0"/>
              <a:t>злуки</a:t>
            </a:r>
          </a:p>
          <a:p>
            <a:pPr marL="0" lvl="0" indent="0">
              <a:buNone/>
            </a:pPr>
            <a:r>
              <a:rPr lang="uk-UA" b="1" dirty="0" smtClean="0"/>
              <a:t>УНР </a:t>
            </a:r>
            <a:r>
              <a:rPr lang="uk-UA" b="1" dirty="0"/>
              <a:t>і ЗУНР;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his.img.pravda.com/images/doc/0/2/02dce3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11" y="1487054"/>
            <a:ext cx="3424063" cy="51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5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759" y="1735066"/>
            <a:ext cx="7886700" cy="725921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15 березня 1939 року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uk-UA" b="1" dirty="0" smtClean="0"/>
              <a:t> </a:t>
            </a:r>
            <a:r>
              <a:rPr lang="uk-UA" b="1" dirty="0"/>
              <a:t>проголошення незалежності Карпатської України;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http://www.memory.gov.ua/sites/default/files/userupload/81e5822-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810164"/>
            <a:ext cx="5340061" cy="3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3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286" y="1557770"/>
            <a:ext cx="7886700" cy="1397866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Перше офіційне відзначення свята Соборності на державному рівні відбулося </a:t>
            </a:r>
            <a:r>
              <a:rPr lang="uk-UA" b="1" dirty="0">
                <a:solidFill>
                  <a:srgbClr val="FF0000"/>
                </a:solidFill>
              </a:rPr>
              <a:t>22 січня 1939 </a:t>
            </a:r>
            <a:r>
              <a:rPr lang="uk-UA" b="1" dirty="0"/>
              <a:t>року в Карпатській Україні в м. Хусті.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5122" name="Picture 2" descr="http://kor.ill.in.ua/m/610x0/1551735.jpg?v=635548036085672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96" y="2512291"/>
            <a:ext cx="581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2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141" y="1644507"/>
            <a:ext cx="6889750" cy="972993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30 червня 1941 року </a:t>
            </a:r>
            <a:r>
              <a:rPr lang="uk-UA" b="1" dirty="0"/>
              <a:t>– проголошення </a:t>
            </a:r>
            <a:r>
              <a:rPr lang="uk-UA" b="1" dirty="0" err="1"/>
              <a:t>Акта</a:t>
            </a:r>
            <a:r>
              <a:rPr lang="uk-UA" b="1" dirty="0"/>
              <a:t> відновлення української державності;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http://www.cdvr.org.ua/sites/default/files/u23/gazeta-akt-30-06-1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0" y="2402771"/>
            <a:ext cx="4404586" cy="24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his.img.pravda.com/images/doc/6/c/6c1cb82-jpg.img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79" y="3870181"/>
            <a:ext cx="3932596" cy="26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2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066" y="1465406"/>
            <a:ext cx="7886700" cy="2109067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/>
              <a:t>У 71-у річницю </a:t>
            </a:r>
            <a:r>
              <a:rPr lang="uk-UA" b="1" dirty="0" err="1"/>
              <a:t>Акта</a:t>
            </a:r>
            <a:r>
              <a:rPr lang="uk-UA" b="1" dirty="0"/>
              <a:t> злуки (</a:t>
            </a:r>
            <a:r>
              <a:rPr lang="uk-UA" b="1" dirty="0">
                <a:solidFill>
                  <a:srgbClr val="FF0000"/>
                </a:solidFill>
              </a:rPr>
              <a:t>22 січня 1990 року</a:t>
            </a:r>
            <a:r>
              <a:rPr lang="uk-UA" b="1" dirty="0"/>
              <a:t>) в Україні відбулася одна з найбільших у Центральній і Східній Європі масових акцій – “живий ланцюг” як символ єдності східних і західних земель України та знак ушанування подій Української революції. Більше мільйона людей, узявшись за руки, створили безперервний ланцюг від Києва до Львова. </a:t>
            </a:r>
            <a:r>
              <a:rPr lang="ru-RU" dirty="0"/>
              <a:t>0,5 до 3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http://his.img.pravda.com/images/doc/f/a/fa6578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67" y="345209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6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468" y="1644507"/>
            <a:ext cx="7886700" cy="899102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16 липня 1990 року </a:t>
            </a:r>
            <a:r>
              <a:rPr lang="uk-UA" b="1" dirty="0"/>
              <a:t>– ухвалення Декларації про державний суверенітет України;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http://unso.in.ua/sites/default/files/pictures/news/2015/July/deklaracija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4" y="2406216"/>
            <a:ext cx="1524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bc.ua/static/img/3/8/384046560_650x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2" y="2617501"/>
            <a:ext cx="5183043" cy="32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995" y="1644507"/>
            <a:ext cx="7886700" cy="1093066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24 серпня 1991 року </a:t>
            </a:r>
            <a:r>
              <a:rPr lang="uk-UA" b="1" dirty="0"/>
              <a:t>позачергова сесія Верховної Ради УРСР прийняла Акт проголошення незалежності </a:t>
            </a:r>
            <a:r>
              <a:rPr lang="uk-UA" b="1" dirty="0" smtClean="0"/>
              <a:t>України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7014" y="318944"/>
            <a:ext cx="6344805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GAalenBold" pitchFamily="2" charset="0"/>
                <a:cs typeface="Aharoni" panose="02010803020104030203" pitchFamily="2" charset="-79"/>
              </a:rPr>
              <a:t>Українська мрія - єдність, свобода і незалежність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GAalenBold" pitchFamily="2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http://his.img.pravda.com/images/doc/5/f/5f6867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0" y="2366531"/>
            <a:ext cx="4457411" cy="25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ddictedtovinyl.com/blog/wp-content/uploads/2009/12/ukraine_independence_day-reduce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86" y="4063136"/>
            <a:ext cx="42672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5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357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AGAalenBold</vt:lpstr>
      <vt:lpstr>Aharoni</vt:lpstr>
      <vt:lpstr>Arial</vt:lpstr>
      <vt:lpstr>Calibri</vt:lpstr>
      <vt:lpstr>Calibri Light</vt:lpstr>
      <vt:lpstr>Тема Office</vt:lpstr>
      <vt:lpstr>День Соборності (день Злуки)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Українська мрія - єдність, свобода і незалежність</vt:lpstr>
      <vt:lpstr>Соборність – це…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Соборності (день Злуки)</dc:title>
  <dc:creator>Luda</dc:creator>
  <cp:lastModifiedBy>Luda</cp:lastModifiedBy>
  <cp:revision>9</cp:revision>
  <dcterms:created xsi:type="dcterms:W3CDTF">2016-01-20T18:31:13Z</dcterms:created>
  <dcterms:modified xsi:type="dcterms:W3CDTF">2016-01-20T19:29:13Z</dcterms:modified>
</cp:coreProperties>
</file>